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収納ケース付 4in1キッチンハサミ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2色取混ぜ(グレー・ブルー)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ステンレス・PP・磁石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227×90×24mm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キャップオープナー、栓抜き、目盛りまでついた、キッチン仕事に非常に便利なハサミです。専用ケースの裏面はマグネット仕様となっているため、冷蔵庫の壁面などにも貼り付けられて便利です。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