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ザ・プレミアム 4WAY多機能半永久鉛筆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ABS・石墨(グラファイト)・シリコン・PP・スチール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170×46×23mm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特殊石墨の鉛筆として半永久的に仕様できる上、一般の消しゴムで消すこともできる便利アイテムです。またボールペン、蛍光マーカー、タッチペン機能も、これ一本で済ませられる優れモノ！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