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収納ケース付ハンディモップ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2色取混ぜ(イエロー・ネイビー)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PP・ポリエステル・ナイロン・スチール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390×110×60mm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包装袋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マイクロファイバーのふさふさ毛足でテーブルの上やパソコン周りのホコリを綺麗に掃除できる上、使わない時は専用ケースにおしゃれに収納できるハンディモップ。特典や景品用にも人気です。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