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クリンネス 音波振動歯ブラシ</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2色取混ぜ(グリーン・グレー)</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ABS・ナイロン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173×73×31mm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付属品 : 替えブラシ1本付</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注意事項 : 単四乾電池1本使用(別途)</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細かな箇所に付着した歯垢までしっかり落とせる音波振動歯ブラシです。キャップ付きのため衛生的な上、コンパクトサイズで持ち歩きにも便利。イベントの特典や景品用にもおすすめ。</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