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超ド吸水クロス3枚組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80×116×80mm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二層生地で、一般のタオルの約16倍の吸水力がある、非常に便利なクロス3枚組です。その驚きの吸水力でどんな場所のお掃除に活用可能。イベント等でのノベルティ用におすすめです。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