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マイピカ 毎日つかいきりスポンジ18個入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ポリウレタン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185×95×65mm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食器にも調理器具にもシンクやコンロにも、細かな箇所のお掃除に便利な薄型の、使い切りスポンジです。可愛らしいうさぎをモチーフにしたパッケージデザインがひと目を惹きつけます。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