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森永キョロちゃん4点セット　※税率8％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包装袋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生産国 : 日本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内容量/お菓子×4、賞味期間/出荷日より60日以上、日本製 ※バッグの柄、お菓子の内容は予告なく変更する場合がございます。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おっとっとやチョコボールなど、昔からある定番の森永お菓子の4点セットです。キョロちゃんがプリントされたポップで可愛らしいパッケージも目を惹きます。特典用や景品用にもおすすめ！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