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感謝の気持ちドリップコーヒー2袋（BOX入） ※税率8％</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サイズ : 商品/125×100mm パッケージ/125×160×10mm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7g×2</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紙ケース</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注意事項 : 賞味期間/出荷日より180日以上</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お得な2袋セットのドリップコーヒーです。ちょっとした感謝の気持ちを形にして手渡すにはぴったりのアイテム。うさぎをモチーフにした可愛らしいパッケージデザインが◎！※こちらの商品は、最小ロット数単位（倍数）のみの承りにな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