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感謝の気持ちドリップコーヒー1袋 ※税率8％</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2色取混ぜ(グリーン・レッド)</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125×100mm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7g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包装袋</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注意事項 : 賞味期間/出荷日より180日以上</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ばらまき用に最適な1袋のドリップコーヒーです。ちょっとした感謝の気持ちを形にして手渡すにはぴったりのアイテム。うさぎをモチーフにした可愛らしいパッケージデザインが◎！※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