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シマエナガ柄 自立型水切りゴミ袋12枚入</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PE</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295×110×5mm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包装袋</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雪の妖精とも呼ばれる丸っこい体と純白のふわふわな顔立ちが可愛い日本生息の野鳥、シマエナガをモチーフに可愛らしくデザインされた自立型の水切りゴミ袋。ノベルティ用にも最適です。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