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74" d="100"/>
          <a:sy n="74" d="100"/>
        </p:scale>
        <p:origin x="72" y="51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花王キュキュット ギフトセット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184×101×51mm</a:t>
            </a:r>
          </a:p>
          <a:p>
            <a:r>
              <a:rPr lang="ja-JP" altLang="en-US" sz="900" dirty="0">
                <a:latin typeface="Meiryo UI" panose="020B0604030504040204" pitchFamily="34" charset="-128"/>
                <a:ea typeface="Meiryo UI" panose="020B0604030504040204" pitchFamily="34" charset="-128"/>
              </a:rPr>
              <a:t>付属品：セット内容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キュキュットクリア除菌</a:t>
            </a:r>
            <a:r>
              <a:rPr lang="en-US" altLang="ja-JP" sz="900" dirty="0">
                <a:latin typeface="Meiryo UI" panose="020B0604030504040204" pitchFamily="34" charset="-128"/>
                <a:ea typeface="Meiryo UI" panose="020B0604030504040204" pitchFamily="34" charset="-128"/>
              </a:rPr>
              <a:t>220ml</a:t>
            </a:r>
            <a:r>
              <a:rPr lang="ja-JP" altLang="en-US" sz="900" dirty="0">
                <a:latin typeface="Meiryo UI" panose="020B0604030504040204" pitchFamily="34" charset="-128"/>
                <a:ea typeface="Meiryo UI" panose="020B0604030504040204" pitchFamily="34" charset="-128"/>
              </a:rPr>
              <a:t>・キュキュットオレンジ</a:t>
            </a:r>
            <a:r>
              <a:rPr lang="en-US" altLang="ja-JP" sz="900" dirty="0">
                <a:latin typeface="Meiryo UI" panose="020B0604030504040204" pitchFamily="34" charset="-128"/>
                <a:ea typeface="Meiryo UI" panose="020B0604030504040204" pitchFamily="34" charset="-128"/>
              </a:rPr>
              <a:t>220ml</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独自の「密着洗浄成分」を採用し、しつこい油汚れや頑固なこびりつきをしっかり落としてくれる食器用洗剤キュキュットのギフトセットです。イベント等での特典や景品用としてもおすすめ。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8E28D1F-827A-CF77-7832-F859E3AE4C4C}"/>
              </a:ext>
            </a:extLst>
          </p:cNvPr>
          <p:cNvPicPr>
            <a:picLocks noChangeAspect="1"/>
          </p:cNvPicPr>
          <p:nvPr/>
        </p:nvPicPr>
        <p:blipFill>
          <a:blip r:embed="rId5"/>
          <a:stretch>
            <a:fillRect/>
          </a:stretch>
        </p:blipFill>
        <p:spPr>
          <a:xfrm>
            <a:off x="773440" y="1454237"/>
            <a:ext cx="3517811" cy="351781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612</TotalTime>
  <Words>73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2025-01-15T07:46:00Z</dcterms:modified>
</cp:coreProperties>
</file>