
<file path=[Content_Types].xml><?xml version="1.0" encoding="utf-8"?>
<Types xmlns="http://schemas.openxmlformats.org/package/2006/content-types">
  <Default ContentType="image/jpeg" Extension="jpg"/>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3"/>
    <p:sldMasterId id="2147483671" r:id="rId4"/>
  </p:sldMasterIdLst>
  <p:notesMasterIdLst>
    <p:notesMasterId r:id="rId5"/>
  </p:notesMasterIdLst>
  <p:sldIdLst>
    <p:sldId id="256" r:id="rId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ee9a3f9409_2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g3ee9a3f9409_2_7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g3ee9a3f9409_2_7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 type="title">
  <p:cSld name="TITLE">
    <p:spTree>
      <p:nvGrpSpPr>
        <p:cNvPr id="56" name="Shape 56"/>
        <p:cNvGrpSpPr/>
        <p:nvPr/>
      </p:nvGrpSpPr>
      <p:grpSpPr>
        <a:xfrm>
          <a:off x="0" y="0"/>
          <a:ext cx="0" cy="0"/>
          <a:chOff x="0" y="0"/>
          <a:chExt cx="0" cy="0"/>
        </a:xfrm>
      </p:grpSpPr>
      <p:sp>
        <p:nvSpPr>
          <p:cNvPr id="57" name="Google Shape;57;p14"/>
          <p:cNvSpPr txBox="1"/>
          <p:nvPr>
            <p:ph type="ctrTitle"/>
          </p:nvPr>
        </p:nvSpPr>
        <p:spPr>
          <a:xfrm>
            <a:off x="685800" y="841772"/>
            <a:ext cx="7772400" cy="1790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14"/>
          <p:cNvSpPr txBox="1"/>
          <p:nvPr>
            <p:ph idx="1" type="subTitle"/>
          </p:nvPr>
        </p:nvSpPr>
        <p:spPr>
          <a:xfrm>
            <a:off x="1143000" y="2701528"/>
            <a:ext cx="6858000" cy="1241821"/>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9" name="Google Shape;59;p1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rotWithShape="0" algn="tl" dir="2700000" dist="50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type="obj">
  <p:cSld name="OBJECT">
    <p:spTree>
      <p:nvGrpSpPr>
        <p:cNvPr id="64" name="Shape 64"/>
        <p:cNvGrpSpPr/>
        <p:nvPr/>
      </p:nvGrpSpPr>
      <p:grpSpPr>
        <a:xfrm>
          <a:off x="0" y="0"/>
          <a:ext cx="0" cy="0"/>
          <a:chOff x="0" y="0"/>
          <a:chExt cx="0" cy="0"/>
        </a:xfrm>
      </p:grpSpPr>
      <p:sp>
        <p:nvSpPr>
          <p:cNvPr id="65" name="Google Shape;65;p15"/>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15"/>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15"/>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15"/>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5"/>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セクション見出し" type="secHead">
  <p:cSld name="SECTION_HEADER">
    <p:spTree>
      <p:nvGrpSpPr>
        <p:cNvPr id="70" name="Shape 70"/>
        <p:cNvGrpSpPr/>
        <p:nvPr/>
      </p:nvGrpSpPr>
      <p:grpSpPr>
        <a:xfrm>
          <a:off x="0" y="0"/>
          <a:ext cx="0" cy="0"/>
          <a:chOff x="0" y="0"/>
          <a:chExt cx="0" cy="0"/>
        </a:xfrm>
      </p:grpSpPr>
      <p:sp>
        <p:nvSpPr>
          <p:cNvPr id="71" name="Google Shape;71;p16"/>
          <p:cNvSpPr txBox="1"/>
          <p:nvPr>
            <p:ph type="title"/>
          </p:nvPr>
        </p:nvSpPr>
        <p:spPr>
          <a:xfrm>
            <a:off x="623888" y="1282304"/>
            <a:ext cx="7886700" cy="213955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16"/>
          <p:cNvSpPr txBox="1"/>
          <p:nvPr>
            <p:ph idx="1" type="body"/>
          </p:nvPr>
        </p:nvSpPr>
        <p:spPr>
          <a:xfrm>
            <a:off x="623888" y="3442098"/>
            <a:ext cx="7886700" cy="112514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3" name="Google Shape;73;p16"/>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6"/>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6"/>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つのコンテンツ" type="twoObj">
  <p:cSld name="TWO_OBJECTS">
    <p:spTree>
      <p:nvGrpSpPr>
        <p:cNvPr id="76" name="Shape 76"/>
        <p:cNvGrpSpPr/>
        <p:nvPr/>
      </p:nvGrpSpPr>
      <p:grpSpPr>
        <a:xfrm>
          <a:off x="0" y="0"/>
          <a:ext cx="0" cy="0"/>
          <a:chOff x="0" y="0"/>
          <a:chExt cx="0" cy="0"/>
        </a:xfrm>
      </p:grpSpPr>
      <p:sp>
        <p:nvSpPr>
          <p:cNvPr id="77" name="Google Shape;77;p17"/>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7"/>
          <p:cNvSpPr txBox="1"/>
          <p:nvPr>
            <p:ph idx="1" type="body"/>
          </p:nvPr>
        </p:nvSpPr>
        <p:spPr>
          <a:xfrm>
            <a:off x="6286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17"/>
          <p:cNvSpPr txBox="1"/>
          <p:nvPr>
            <p:ph idx="2" type="body"/>
          </p:nvPr>
        </p:nvSpPr>
        <p:spPr>
          <a:xfrm>
            <a:off x="46291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17"/>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7"/>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7"/>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較" type="twoTxTwoObj">
  <p:cSld name="TWO_OBJECTS_WITH_TEXT">
    <p:spTree>
      <p:nvGrpSpPr>
        <p:cNvPr id="83" name="Shape 83"/>
        <p:cNvGrpSpPr/>
        <p:nvPr/>
      </p:nvGrpSpPr>
      <p:grpSpPr>
        <a:xfrm>
          <a:off x="0" y="0"/>
          <a:ext cx="0" cy="0"/>
          <a:chOff x="0" y="0"/>
          <a:chExt cx="0" cy="0"/>
        </a:xfrm>
      </p:grpSpPr>
      <p:sp>
        <p:nvSpPr>
          <p:cNvPr id="84" name="Google Shape;84;p18"/>
          <p:cNvSpPr txBox="1"/>
          <p:nvPr>
            <p:ph type="title"/>
          </p:nvPr>
        </p:nvSpPr>
        <p:spPr>
          <a:xfrm>
            <a:off x="629841"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18"/>
          <p:cNvSpPr txBox="1"/>
          <p:nvPr>
            <p:ph idx="1" type="body"/>
          </p:nvPr>
        </p:nvSpPr>
        <p:spPr>
          <a:xfrm>
            <a:off x="629842" y="1260872"/>
            <a:ext cx="3868340"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6" name="Google Shape;86;p18"/>
          <p:cNvSpPr txBox="1"/>
          <p:nvPr>
            <p:ph idx="2" type="body"/>
          </p:nvPr>
        </p:nvSpPr>
        <p:spPr>
          <a:xfrm>
            <a:off x="629842" y="1878806"/>
            <a:ext cx="3868340"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18"/>
          <p:cNvSpPr txBox="1"/>
          <p:nvPr>
            <p:ph idx="3" type="body"/>
          </p:nvPr>
        </p:nvSpPr>
        <p:spPr>
          <a:xfrm>
            <a:off x="4629150" y="1260872"/>
            <a:ext cx="3887391"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 name="Google Shape;88;p18"/>
          <p:cNvSpPr txBox="1"/>
          <p:nvPr>
            <p:ph idx="4" type="body"/>
          </p:nvPr>
        </p:nvSpPr>
        <p:spPr>
          <a:xfrm>
            <a:off x="4629150" y="1878806"/>
            <a:ext cx="3887391"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18"/>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8"/>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18"/>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のみ" type="titleOnly">
  <p:cSld name="TITLE_ONLY">
    <p:spTree>
      <p:nvGrpSpPr>
        <p:cNvPr id="92" name="Shape 92"/>
        <p:cNvGrpSpPr/>
        <p:nvPr/>
      </p:nvGrpSpPr>
      <p:grpSpPr>
        <a:xfrm>
          <a:off x="0" y="0"/>
          <a:ext cx="0" cy="0"/>
          <a:chOff x="0" y="0"/>
          <a:chExt cx="0" cy="0"/>
        </a:xfrm>
      </p:grpSpPr>
      <p:sp>
        <p:nvSpPr>
          <p:cNvPr id="93" name="Google Shape;93;p19"/>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 name="Google Shape;94;p19"/>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19"/>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19"/>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 type="blank">
  <p:cSld name="BLANK">
    <p:spTree>
      <p:nvGrpSpPr>
        <p:cNvPr id="97" name="Shape 97"/>
        <p:cNvGrpSpPr/>
        <p:nvPr/>
      </p:nvGrpSpPr>
      <p:grpSpPr>
        <a:xfrm>
          <a:off x="0" y="0"/>
          <a:ext cx="0" cy="0"/>
          <a:chOff x="0" y="0"/>
          <a:chExt cx="0" cy="0"/>
        </a:xfrm>
      </p:grpSpPr>
      <p:sp>
        <p:nvSpPr>
          <p:cNvPr id="98" name="Google Shape;98;p20"/>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20"/>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20"/>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コンテンツ" type="objTx">
  <p:cSld name="OBJECT_WITH_CAPTION_TEXT">
    <p:spTree>
      <p:nvGrpSpPr>
        <p:cNvPr id="101" name="Shape 101"/>
        <p:cNvGrpSpPr/>
        <p:nvPr/>
      </p:nvGrpSpPr>
      <p:grpSpPr>
        <a:xfrm>
          <a:off x="0" y="0"/>
          <a:ext cx="0" cy="0"/>
          <a:chOff x="0" y="0"/>
          <a:chExt cx="0" cy="0"/>
        </a:xfrm>
      </p:grpSpPr>
      <p:sp>
        <p:nvSpPr>
          <p:cNvPr id="102" name="Google Shape;102;p21"/>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3" name="Google Shape;103;p21"/>
          <p:cNvSpPr txBox="1"/>
          <p:nvPr>
            <p:ph idx="1" type="body"/>
          </p:nvPr>
        </p:nvSpPr>
        <p:spPr>
          <a:xfrm>
            <a:off x="3887391" y="740570"/>
            <a:ext cx="4629150" cy="3655219"/>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04" name="Google Shape;104;p21"/>
          <p:cNvSpPr txBox="1"/>
          <p:nvPr>
            <p:ph idx="2"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5" name="Google Shape;105;p21"/>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21"/>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21"/>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図" type="picTx">
  <p:cSld name="PICTURE_WITH_CAPTION_TEXT">
    <p:spTree>
      <p:nvGrpSpPr>
        <p:cNvPr id="108" name="Shape 108"/>
        <p:cNvGrpSpPr/>
        <p:nvPr/>
      </p:nvGrpSpPr>
      <p:grpSpPr>
        <a:xfrm>
          <a:off x="0" y="0"/>
          <a:ext cx="0" cy="0"/>
          <a:chOff x="0" y="0"/>
          <a:chExt cx="0" cy="0"/>
        </a:xfrm>
      </p:grpSpPr>
      <p:sp>
        <p:nvSpPr>
          <p:cNvPr id="109" name="Google Shape;109;p22"/>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22"/>
          <p:cNvSpPr/>
          <p:nvPr>
            <p:ph idx="2" type="pic"/>
          </p:nvPr>
        </p:nvSpPr>
        <p:spPr>
          <a:xfrm>
            <a:off x="3887391" y="740570"/>
            <a:ext cx="4629150" cy="3655219"/>
          </a:xfrm>
          <a:prstGeom prst="rect">
            <a:avLst/>
          </a:prstGeom>
          <a:noFill/>
          <a:ln>
            <a:noFill/>
          </a:ln>
        </p:spPr>
      </p:sp>
      <p:sp>
        <p:nvSpPr>
          <p:cNvPr id="111" name="Google Shape;111;p22"/>
          <p:cNvSpPr txBox="1"/>
          <p:nvPr>
            <p:ph idx="1"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2" name="Google Shape;112;p22"/>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22"/>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22"/>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縦書きテキスト" type="vertTx">
  <p:cSld name="VERTICAL_TEXT">
    <p:spTree>
      <p:nvGrpSpPr>
        <p:cNvPr id="115" name="Shape 115"/>
        <p:cNvGrpSpPr/>
        <p:nvPr/>
      </p:nvGrpSpPr>
      <p:grpSpPr>
        <a:xfrm>
          <a:off x="0" y="0"/>
          <a:ext cx="0" cy="0"/>
          <a:chOff x="0" y="0"/>
          <a:chExt cx="0" cy="0"/>
        </a:xfrm>
      </p:grpSpPr>
      <p:sp>
        <p:nvSpPr>
          <p:cNvPr id="116" name="Google Shape;116;p2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7" name="Google Shape;117;p23"/>
          <p:cNvSpPr txBox="1"/>
          <p:nvPr>
            <p:ph idx="1" type="body"/>
          </p:nvPr>
        </p:nvSpPr>
        <p:spPr>
          <a:xfrm rot="5400000">
            <a:off x="2940248" y="-942379"/>
            <a:ext cx="3263504"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縦書きタイトルと&#10;縦書きテキスト" type="vertTitleAndTx">
  <p:cSld name="VERTICAL_TITLE_AND_VERTICAL_TEXT">
    <p:spTree>
      <p:nvGrpSpPr>
        <p:cNvPr id="121" name="Shape 121"/>
        <p:cNvGrpSpPr/>
        <p:nvPr/>
      </p:nvGrpSpPr>
      <p:grpSpPr>
        <a:xfrm>
          <a:off x="0" y="0"/>
          <a:ext cx="0" cy="0"/>
          <a:chOff x="0" y="0"/>
          <a:chExt cx="0" cy="0"/>
        </a:xfrm>
      </p:grpSpPr>
      <p:sp>
        <p:nvSpPr>
          <p:cNvPr id="122" name="Google Shape;122;p24"/>
          <p:cNvSpPr txBox="1"/>
          <p:nvPr>
            <p:ph type="title"/>
          </p:nvPr>
        </p:nvSpPr>
        <p:spPr>
          <a:xfrm rot="5400000">
            <a:off x="5350073" y="1467445"/>
            <a:ext cx="4358879"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4"/>
          <p:cNvSpPr txBox="1"/>
          <p:nvPr>
            <p:ph idx="1" type="body"/>
          </p:nvPr>
        </p:nvSpPr>
        <p:spPr>
          <a:xfrm rot="5400000">
            <a:off x="1349573" y="-447080"/>
            <a:ext cx="4358879"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 name="Google Shape;124;p2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2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2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3.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2" name="Google Shape;52;p13"/>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p1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1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ja" sz="1800">
                <a:solidFill>
                  <a:schemeClr val="lt1"/>
                </a:solidFill>
                <a:latin typeface="Meiryo"/>
                <a:ea typeface="Meiryo"/>
                <a:cs typeface="Meiryo"/>
                <a:sym typeface="Meiryo"/>
              </a:rPr>
              <a:t>ゴールデンデニッシュバター ※税率8％</a:t>
            </a:r>
            <a:endParaRPr i="0" sz="1800" u="none" cap="none" strike="noStrik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anchorCtr="0" anchor="t" bIns="46800" lIns="90000" spcFirstLastPara="1" rIns="0" wrap="square" tIns="46800">
            <a:noAutofit/>
          </a:bodyPr>
          <a:lstStyle/>
          <a:p>
            <a:pPr indent="0" lvl="0" marL="0" marR="0" rtl="0" algn="l">
              <a:spcBef>
                <a:spcPts val="0"/>
              </a:spcBef>
              <a:spcAft>
                <a:spcPts val="0"/>
              </a:spcAft>
              <a:buNone/>
            </a:pPr>
            <a:r>
              <a:rPr lang="ja" sz="900">
                <a:solidFill>
                  <a:schemeClr val="dk1"/>
                </a:solidFill>
                <a:latin typeface="Meiryo"/>
                <a:ea typeface="Meiryo"/>
                <a:cs typeface="Meiryo"/>
                <a:sym typeface="Meiryo"/>
              </a:rPr>
              <a:t>サイズ : 約115×250×120mm</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包装 : 包装袋</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注意事項 : カートン割れ不可</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備考 : ※手提げ紙袋付､内容量/2斤､賞味期間/製造日より19日 ※出荷可能日を必ずご確認ください。</a:t>
            </a:r>
            <a:r>
              <a:rPr lang="ja" sz="900">
                <a:solidFill>
                  <a:schemeClr val="dk1"/>
                </a:solidFill>
                <a:latin typeface="Meiryo"/>
                <a:ea typeface="Meiryo"/>
                <a:cs typeface="Meiryo"/>
                <a:sym typeface="Meiryo"/>
              </a:rPr>
              <a:t> </a:t>
            </a:r>
            <a:endParaRPr>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cap="flat" cmpd="sng" w="9525">
            <a:solidFill>
              <a:srgbClr val="757070"/>
            </a:solidFill>
            <a:prstDash val="dash"/>
            <a:miter lim="8000"/>
            <a:headEnd len="sm" w="sm" type="none"/>
            <a:tailEnd len="sm" w="sm" type="none"/>
          </a:ln>
        </p:spPr>
      </p:cxnSp>
      <p:sp>
        <p:nvSpPr>
          <p:cNvPr id="137" name="Google Shape;137;p25"/>
          <p:cNvSpPr txBox="1"/>
          <p:nvPr/>
        </p:nvSpPr>
        <p:spPr>
          <a:xfrm>
            <a:off x="425875" y="3772317"/>
            <a:ext cx="447300" cy="246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anchorCtr="0" anchor="t" bIns="45700" lIns="0" spcFirstLastPara="1" rIns="0" wrap="square" tIns="46800">
            <a:noAutofit/>
          </a:bodyPr>
          <a:lstStyle/>
          <a:p>
            <a:pPr indent="0" lvl="0" marL="0" marR="0" rtl="0" algn="just">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もちもちとした弾力のある食感になるデュラムセモリナ粉を使用した至高のデニッシュパンです。朝食用にも軽食用にもぴったりな逸品。ちょっとした贈り物や景品用などにおすすめ。※こちらの商品は、最小ロット数単位（倍数）のみの承りになります。</a:t>
            </a:r>
            <a:r>
              <a:rPr lang="ja" sz="1200">
                <a:solidFill>
                  <a:srgbClr val="333333"/>
                </a:solidFill>
                <a:highlight>
                  <a:srgbClr val="FFFFFF"/>
                </a:highlight>
                <a:latin typeface="Meiryo"/>
                <a:ea typeface="Meiryo"/>
                <a:cs typeface="Meiryo"/>
                <a:sym typeface="Meiryo"/>
              </a:rPr>
              <a:t>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cap="flat" cmpd="sng" w="19050">
            <a:solidFill>
              <a:srgbClr val="757070"/>
            </a:solidFill>
            <a:prstDash val="solid"/>
            <a:miter lim="8000"/>
            <a:headEnd len="sm" w="sm" type="none"/>
            <a:tailEnd len="sm" w="sm" type="none"/>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cap="flat" cmpd="sng" w="19050">
            <a:solidFill>
              <a:srgbClr val="757070"/>
            </a:solidFill>
            <a:prstDash val="solid"/>
            <a:miter lim="8000"/>
            <a:headEnd len="sm" w="sm" type="none"/>
            <a:tailEnd len="sm" w="sm" type="none"/>
          </a:ln>
        </p:spPr>
      </p:cxnSp>
      <p:sp>
        <p:nvSpPr>
          <p:cNvPr id="147" name="Google Shape;147;p25"/>
          <p:cNvSpPr txBox="1"/>
          <p:nvPr/>
        </p:nvSpPr>
        <p:spPr>
          <a:xfrm>
            <a:off x="6071111" y="3074515"/>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