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ボトルも入るショルダーバッグ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2色取混ぜ(ブラウン・ブルー)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ポリエステル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W140×H190×D50mm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包装袋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その名のとおり500mlのペットボトルが入る可愛らしいサイズ感のショルダーバッグ。3つのポケットがあり、それぞれICカードやお財布、スマホ、鍵などを入れるのにも便利です。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