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サッと使えるお掃除クロス10枚組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単色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150×150mm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室内のあらゆる箇所のお掃除に幅広く使えるお掃除クロスの10枚組です。口が大きく開いて取り出しやすい化粧箱入りのため、使い勝手の抜群。軽量かつコンパクトでノベルティにもぴったり。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