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クッキーアソート メラミンスポンジ6個入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メラミン樹脂・ポリエステル(不織布)</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φ45×26mm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スイーツのようにオシャレなパッケージと、クッキー風のデザインがとっても可愛くて思わず食べてしまいたくなるけど、じつはメラミンスポンジという面白アイテム。ノベルティ用にも人気です。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