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中身が見えるハードメッシュバッグ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2色取混ぜ(グレー・ネイビー)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ナイロン・ポリエステル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W255×H175×D25mm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その名のとおり、ハードメッシュタイプで中身が透けて見えるため、分別収納が非常にラクラクなバッグです。メインポケットはA5サイズのノートを収納できる手頃なサイズ感も魅力的。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