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整理できる3段ポケットポーチ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2色取混ぜ(グレー・ネイビー)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W220×H165×D5mm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包装袋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3つのポケットでわかりやすく分別できて整理しやすいメッシュポーチです。外側から中身が見えるため取り出す際にもとっても便利。オリジナルの名入れプリント可能でノベルティ用にも最適。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