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スマシェフ 使い分けピーラー3種セット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単色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PP・ステンレス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128×73×17mm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セット内容/平刃・波刃・千切り刃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用途に合わせて3種類のピーラーを使い分けられるセットアイテムです。スタッキングでコンパクトに収納可能な点も非常に便利。イベントやキャンペーンの特典用などにもおすすめ。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