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スマシェフ 使い分けスライサー3種セット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単色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PS・ステンレス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211×67×17mm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付属品 : セット内容/千切り・スライサー・おろし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用途に合わせて3種類のスライサーを使い分けられるセットアイテムです。スタッキングでコンパクトに収納可能な点も非常に便利。イベントやキャンペーンの特典用などにもおすすめ。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