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花束みたいなキッチンクリップ4個組</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単色</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PP</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全長/130mm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包装袋</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開封したお菓子の口をなどを挟んで閉じておける便利なキッチンクリップの4個セット。花束みたいなパッケージデザインがとっても可愛らしく、ノベルティ用などで喜ばれます。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