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ハピギフト コットンハンカチタオル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4柄取混ぜ(キカガク・ストライプ・チドリ・ドット)</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ギフトボックスのようなパッケージデザインがオシャレでとっても可愛らしいコットンハンカチギフトです。イベント等で配布するちょっとしたノベルティグッズとしておすすめです。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