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フルッタ コットンハンカチタオル</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4柄取混ぜ(いちご・なし・パイナップル・りんご)</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綿</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200×200mm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包装袋</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フルーツをモチーフにしたパッケージデザインがオシャレでとっても可愛らしいコットンハンカチギフトです。イベント等で配布するちょっとしたノベルティグッズとしておすすめです。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