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ペン付 ポケットふせん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単色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ABS・紙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6×85×53mm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胸ポケットなどに入れて持ち歩くことができる、コンパクトなサイズ感のふせんセットです。ミニボールペン付きのため、これだけでもメモを取ることができ、使い勝手は抜群です。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