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トイロ ギフトボックス入ハンカチタオル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10色取混ぜ(イエロー・イエローグリーン・オレンジ・グリーン・ブラウン・ブラック・ブルー・ライトブルー・レッド・ワインレッド)</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200×200mm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ポップでキュートなリボン柄のギフトボックスがひと目を引き付けるハンカチタオルです。ちょっとした贈り物に最適ですし、イベント等で配布するノベルティ用にもおすすめです。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