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トイロ 筒入キッチンクロス</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10色取混ぜ(イエロー・イエローグリーン・オレンジ・グリーン・ブラウン・ブラック・ブルー・ライトブルー・レッド・ワインレッド)</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筒/PVC・スチール、タオル/ポリエステル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200×200mm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透明ケース</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積み上げやすい缶型のカラフルでポップなパッケージだから、イベントのディスプレイとしても活躍すること間違いなしなキッチンクロスです。ノベルティアイテムとして人気があります。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