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デリシャスギフト アイスクリームタオル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3色取混ぜ(ピンク・ブルー・ブラウン)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カップ/紙・PET、タオル/ポリエステル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300×300mm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紙ケース</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カップ入りの美味しそうなアイスクリームに見えて、じつは中身はハンカチタオルというインパクトのあるアイテムです。イベントのディスプレイ用としても目立ちますし、おすすめです。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