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クリンクルおそうじシート IH･ガスコンロ用20枚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不織布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※5カートンからのご注文となります。（1カートン/30個入り）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ガスコンロ用のクリンクルおそうじシート。99％、24時間除菌してくれるため、しっかりお掃除したい人には特に嬉しいアイテムです。イベント等で配布するノベルティ用におすすめ！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