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入浴料ねむねバスパウダー1包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2種取混ぜ(ぐっすりの香り(ラベンダーブレンドの香り)・すやすやの香り(シトラスブレンドの香り))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気分をおだやかにリラックスさせ、安眠させてくれるために調香されたアロマの香りの入浴料です。健康維持のためには入浴と睡眠は欠かすことができません。ノベルティとして是非！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