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無添加ポリラップ30cm×20m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PE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46×316×46mm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30cm×20mの、キッチンアイテムとしてなくてはならないポリラップ。無添加ですので安心してご利用いただけます。イベントやキャンペーンで配布するちょっとしたノルティにおすすめ。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