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無添加ポリラップ22cm×20m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PE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46×236×46mm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22cm×20mの、キッチンアイテムとしてなくてはならないポリラップ。無添加ですので安心してご利用いただけます。イベントやキャンペーンで配布するちょっとしたノルティにおすすめ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