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アイスグレー晴雨兼用折りたたみ傘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生地/ポリエステル、軸/スチール・グラスファイバー、ハンドル/PP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親骨/500mm、折時/220mm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包装袋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反射光を防ぐため、内側にブラックコーティングを施したシンプルでスタイリッシュな折りたたみ傘です。雨傘としてはもちろん日傘としても利用可能なため、夏の時期に重宝します。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