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キャプテンスタッグ シャルマンクーラーボックス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PP・PE・ウレタンフォーム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205×270×190mm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約5.2L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※出荷可能日を必ずご確認ください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大型ハンドル付きで持ち運びやすく、フタを閉めればテーブルとしても利用できるスタンダードなクーラーボックスです。アーモンドグレーとアイスグレーの2色展開から選択可能です。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