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マネケン ベルギーワッフル2個入（プレーン1･ココア1） ※税率8％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※賞味期間/製造日より60日 ※出荷可能日を必ずご確認ください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ココアとプレーン味がひとつずつ入ったベルギーワッフルの二個セットです。パッケージデザインもとってもオシャレで可愛いため、イベント等で配布するノベルティ用におすすめ。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