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キャンプス ネイティブレジャーシート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2色取混ぜ(オレンジ・グリーン)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表/ポリエステル・ポリウレタン、裏/PE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使用時/500×900mm、収納時/約125×175×65mm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包装袋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ネイティブ系のデザインがとってもオシャレなレジャーシートです。折りたたむと可愛らしくなりますので、持ち歩く際も気分が上がります。オリジナル名入れ可能で販促用にも最適。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