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レンジで簡単レストラン仕様カレー中辛4食入 ※税率8％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箱サイズ：235×180×45mm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内容量/170g×4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カートン割れ不可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家庭の電子レンジで温めるだけで、牛肉と野菜をじっくり煮込んだレストラン仕様のカレーが食べられます。4食入りなので家族で楽しむこともできますし、ちょっとした贈り物に最適。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