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じっくり煮込んだまろやか野菜カレー3食入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箱サイズ：220×135×55mm 内容量/中辛180g×3､賞味期限/出荷日より180日以上､日本製 出荷可能日を必ずご確認ください カートン割れ不可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丹精込めてじっくり煮込んだことで深いコクとまろやかさが旨味となった野菜カレーの3食入り。販促イベントやキャンペーンの特典用、景品用などにおすすめで、喜ばれること間違いなし！</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