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659" autoAdjust="0"/>
    <p:restoredTop sz="94656"/>
  </p:normalViewPr>
  <p:slideViewPr>
    <p:cSldViewPr snapToGrid="0" snapToObjects="1">
      <p:cViewPr varScale="1">
        <p:scale>
          <a:sx n="74" d="100"/>
          <a:sy n="74" d="100"/>
        </p:scale>
        <p:origin x="66" y="4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2025/4/24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2025/4/24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2025/4/24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2025/4/24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2025/4/24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2025/4/24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2025/4/24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2025/4/24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2025/4/24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2025/4/24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2025/4/24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2025/4/24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2025/4/24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超軽量ステンレスボトル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250ml 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9255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カラー展開：全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色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素材：ステンレス・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PP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・シリコン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φ58×142mm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容量：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25ml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包装：化粧箱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備考：真空構造、内面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ミラー仕上げ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ランチ用などに最適な</a:t>
            </a:r>
            <a:r>
              <a:rPr lang="en-US" altLang="ja-JP" sz="1600" dirty="0"/>
              <a:t>250ml</a:t>
            </a:r>
            <a:r>
              <a:rPr lang="ja-JP" altLang="en-US" sz="1600" dirty="0"/>
              <a:t>サイズな上、超軽量で持ち歩きにも便利なステンレスボトルです。オリジナルデザインの特注プリントも格安で可能なため、オリジナルグッズ用にもおすすめ。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5C2FC032-F2C5-6577-AFA3-84DA28CA1C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9684" y="1346018"/>
            <a:ext cx="3683738" cy="3683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549</TotalTime>
  <Words>81</Words>
  <Application>Microsoft Office PowerPoint</Application>
  <PresentationFormat>画面に合わせる (4:3)</PresentationFormat>
  <Paragraphs>16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kilamek57</cp:lastModifiedBy>
  <cp:revision>237</cp:revision>
  <cp:lastPrinted>2021-07-20T08:57:41Z</cp:lastPrinted>
  <dcterms:created xsi:type="dcterms:W3CDTF">2021-06-21T09:41:39Z</dcterms:created>
  <dcterms:modified xsi:type="dcterms:W3CDTF">2025-04-24T02:38:31Z</dcterms:modified>
</cp:coreProperties>
</file>