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セラミックコート真空ステンレスタンブラー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φ74×116mm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備考：真空構造、内面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セラミックコーティング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洗いやすく汚れにくいセラミックコートと、保冷温効果の高い真空ステンレス素材が特徴の、見た目もおしゃれなタンブラーです。オリジナル名入れプリントも格安で承ります。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7C0EF8A-B0FE-DD5C-8EF7-E0CACE6AB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93" y="1362151"/>
            <a:ext cx="3643629" cy="36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73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2024-09-12T01:14:09Z</dcterms:modified>
</cp:coreProperties>
</file>