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エコバッグ</a:t>
            </a:r>
            <a:r>
              <a:rPr lang="en-US" altLang="ja-JP" sz="2000" dirty="0">
                <a:solidFill>
                  <a:schemeClr val="bg1"/>
                </a:solidFill>
                <a:latin typeface="Meiryo UI" panose="020B0604030504040204" pitchFamily="34" charset="-128"/>
                <a:ea typeface="Meiryo UI" panose="020B0604030504040204" pitchFamily="34" charset="-128"/>
              </a:rPr>
              <a:t>in</a:t>
            </a:r>
            <a:r>
              <a:rPr lang="ja-JP" altLang="en-US" sz="2000" dirty="0">
                <a:solidFill>
                  <a:schemeClr val="bg1"/>
                </a:solidFill>
                <a:latin typeface="Meiryo UI" panose="020B0604030504040204" pitchFamily="34" charset="-128"/>
                <a:ea typeface="Meiryo UI" panose="020B0604030504040204" pitchFamily="34" charset="-128"/>
              </a:rPr>
              <a:t>グリップケース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/36×1×27mm</a:t>
            </a:r>
            <a:r>
              <a:rPr lang="ja-JP" altLang="en-US" sz="900" dirty="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/36×345mm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取っ手のグリップ内に本体を収納することができる非常に便利なアイデアエコバッグです。オリジナルデザインの名入れプリントも可能なためノベルティや物販用にもおすすめです。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FBD652A2-FB4F-ED0A-E730-3112FC76853F}"/>
              </a:ext>
            </a:extLst>
          </p:cNvPr>
          <p:cNvPicPr>
            <a:picLocks noChangeAspect="1"/>
          </p:cNvPicPr>
          <p:nvPr/>
        </p:nvPicPr>
        <p:blipFill>
          <a:blip r:embed="rId5"/>
          <a:stretch>
            <a:fillRect/>
          </a:stretch>
        </p:blipFill>
        <p:spPr>
          <a:xfrm>
            <a:off x="736369" y="1325524"/>
            <a:ext cx="3646524" cy="364652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2024-07-25T02:15:13Z</dcterms:modified>
</cp:coreProperties>
</file>