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ラウンド充電コネクター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カラー展開：ブラック・ホワイト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φ46×12mm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ケーブルを収納できてコンパクトに携帯できる、</a:t>
            </a:r>
            <a:r>
              <a:rPr lang="en-US" altLang="ja-JP" sz="1600" dirty="0"/>
              <a:t>iPhone</a:t>
            </a:r>
            <a:r>
              <a:rPr lang="ja-JP" altLang="en-US" sz="1600" dirty="0"/>
              <a:t>、</a:t>
            </a:r>
            <a:r>
              <a:rPr lang="en-US" altLang="ja-JP" sz="1600" dirty="0"/>
              <a:t>Type-C</a:t>
            </a:r>
            <a:r>
              <a:rPr lang="ja-JP" altLang="en-US" sz="1600" dirty="0"/>
              <a:t>、</a:t>
            </a:r>
            <a:r>
              <a:rPr lang="en-US" altLang="ja-JP" sz="1600" dirty="0"/>
              <a:t>USB</a:t>
            </a:r>
            <a:r>
              <a:rPr lang="ja-JP" altLang="en-US" sz="1600" dirty="0"/>
              <a:t>（給電）の</a:t>
            </a:r>
            <a:r>
              <a:rPr lang="en-US" altLang="ja-JP" sz="1600" dirty="0"/>
              <a:t>3</a:t>
            </a:r>
            <a:r>
              <a:rPr lang="ja-JP" altLang="en-US" sz="1600" dirty="0"/>
              <a:t>種対応充電コネクターです。オリジナル名入れプリントも格安で可能なため、ノベルティ用にも。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CB062FF-6327-63C6-C8E4-ED5114E1A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86" y="1457855"/>
            <a:ext cx="3529566" cy="35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2024-07-25T02:15:13Z</dcterms:modified>
</cp:coreProperties>
</file>