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90" d="100"/>
          <a:sy n="90" d="100"/>
        </p:scale>
        <p:origin x="438" y="246"/>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エコバッグ イン ポケットケース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・アルミニウム・ポリエステル</a:t>
            </a:r>
          </a:p>
          <a:p>
            <a:r>
              <a:rPr lang="ja-JP" altLang="en-US" sz="900" dirty="0">
                <a:latin typeface="Meiryo UI" panose="020B0604030504040204" pitchFamily="34" charset="-128"/>
                <a:ea typeface="Meiryo UI" panose="020B0604030504040204" pitchFamily="34" charset="-128"/>
              </a:rPr>
              <a:t>サイズ：ケース</a:t>
            </a:r>
            <a:r>
              <a:rPr lang="en-US" altLang="ja-JP" sz="900" dirty="0">
                <a:latin typeface="Meiryo UI" panose="020B0604030504040204" pitchFamily="34" charset="-128"/>
                <a:ea typeface="Meiryo UI" panose="020B0604030504040204" pitchFamily="34" charset="-128"/>
              </a:rPr>
              <a:t>/21×11×7mm</a:t>
            </a:r>
            <a:r>
              <a:rPr lang="ja-JP" altLang="en-US" sz="900" dirty="0">
                <a:latin typeface="Meiryo UI" panose="020B0604030504040204" pitchFamily="34" charset="-128"/>
                <a:ea typeface="Meiryo UI" panose="020B0604030504040204" pitchFamily="34" charset="-128"/>
              </a:rPr>
              <a:t>、バッグ</a:t>
            </a:r>
            <a:r>
              <a:rPr lang="en-US" altLang="ja-JP" sz="900" dirty="0">
                <a:latin typeface="Meiryo UI" panose="020B0604030504040204" pitchFamily="34" charset="-128"/>
                <a:ea typeface="Meiryo UI" panose="020B0604030504040204" pitchFamily="34" charset="-128"/>
              </a:rPr>
              <a:t>/3×27×15mm</a:t>
            </a:r>
          </a:p>
          <a:p>
            <a:r>
              <a:rPr lang="ja-JP" altLang="en-US" sz="900" dirty="0">
                <a:latin typeface="Meiryo UI" panose="020B0604030504040204" pitchFamily="34" charset="-128"/>
                <a:ea typeface="Meiryo UI" panose="020B0604030504040204" pitchFamily="34" charset="-128"/>
              </a:rPr>
              <a:t>包装：包装袋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胸ポケットなどにも入れられるほどにコンパクトな専用ケースがとっても便利なエコバッグです。オリジナルデザインの名入れプリントも可能なためノベルティや物販用にもおすすめです。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5" name="図 24">
            <a:extLst>
              <a:ext uri="{FF2B5EF4-FFF2-40B4-BE49-F238E27FC236}">
                <a16:creationId xmlns:a16="http://schemas.microsoft.com/office/drawing/2014/main" id="{11F5E4D7-CC99-FAB1-F925-FC1BFCAF1FAB}"/>
              </a:ext>
            </a:extLst>
          </p:cNvPr>
          <p:cNvPicPr>
            <a:picLocks noChangeAspect="1"/>
          </p:cNvPicPr>
          <p:nvPr/>
        </p:nvPicPr>
        <p:blipFill>
          <a:blip r:embed="rId5"/>
          <a:stretch>
            <a:fillRect/>
          </a:stretch>
        </p:blipFill>
        <p:spPr>
          <a:xfrm>
            <a:off x="712953" y="1450638"/>
            <a:ext cx="3481720" cy="3481720"/>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628</TotalTime>
  <Words>76</Words>
  <Application>Microsoft Office PowerPoint</Application>
  <PresentationFormat>画面に合わせる (4:3)</PresentationFormat>
  <Paragraphs>14</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242</cp:revision>
  <cp:lastPrinted>2021-07-20T08:57:41Z</cp:lastPrinted>
  <dcterms:created xsi:type="dcterms:W3CDTF">2021-06-21T09:41:39Z</dcterms:created>
  <dcterms:modified xsi:type="dcterms:W3CDTF">2024-07-25T02:15:14Z</dcterms:modified>
</cp:coreProperties>
</file>