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926" autoAdjust="0"/>
  </p:normalViewPr>
  <p:slideViewPr>
    <p:cSldViewPr snapToGrid="0" snapToObjects="1">
      <p:cViewPr varScale="1">
        <p:scale>
          <a:sx n="78" d="100"/>
          <a:sy n="78" d="100"/>
        </p:scale>
        <p:origin x="612" y="9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スマートフォンスタンド</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アクリル</a:t>
            </a:r>
            <a:r>
              <a:rPr lang="en-US" altLang="ja-JP" sz="900" b="0" i="0" dirty="0">
                <a:solidFill>
                  <a:srgbClr val="333333"/>
                </a:solidFill>
                <a:effectLst/>
                <a:latin typeface="-apple-system"/>
              </a:rPr>
              <a:t>(3mm</a:t>
            </a:r>
            <a:r>
              <a:rPr lang="ja-JP" altLang="en-US" sz="900" b="0" i="0" dirty="0">
                <a:solidFill>
                  <a:srgbClr val="333333"/>
                </a:solidFill>
                <a:effectLst/>
                <a:latin typeface="-apple-system"/>
              </a:rPr>
              <a:t>厚</a:t>
            </a:r>
            <a:r>
              <a:rPr lang="en-US" altLang="ja-JP" sz="900" b="0" i="0" dirty="0">
                <a:solidFill>
                  <a:srgbClr val="333333"/>
                </a:solidFill>
                <a:effectLst/>
                <a:latin typeface="-apple-system"/>
              </a:rPr>
              <a:t>)</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13×78×12mm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包装袋</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リモート会議などでもとっても役立つスマートフォンスタンドです。シンプルなアイテムですがオリジナルデザインの名入れプリントも可能なため、販促グッズとしてもおすすめです。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763</TotalTime>
  <Words>66</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724</cp:revision>
  <cp:lastPrinted>2021-07-20T08:57:41Z</cp:lastPrinted>
  <dcterms:created xsi:type="dcterms:W3CDTF">2021-06-21T09:41:39Z</dcterms:created>
  <dcterms:modified xsi:type="dcterms:W3CDTF">2024-07-25T02:15:15Z</dcterms:modified>
</cp:coreProperties>
</file>