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ダイカットキーホルダー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アクリル</a:t>
            </a:r>
            <a:r>
              <a:rPr lang="en-US" altLang="ja-JP" sz="900" b="0" i="0" dirty="0">
                <a:solidFill>
                  <a:srgbClr val="333333"/>
                </a:solidFill>
                <a:effectLst/>
                <a:latin typeface="-apple-system"/>
              </a:rPr>
              <a:t>(3mm</a:t>
            </a:r>
            <a:r>
              <a:rPr lang="ja-JP" altLang="en-US" sz="900" b="0" i="0" dirty="0">
                <a:solidFill>
                  <a:srgbClr val="333333"/>
                </a:solidFill>
                <a:effectLst/>
                <a:latin typeface="-apple-system"/>
              </a:rPr>
              <a:t>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3×66×41mm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ボールチェーン付 </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ボールチェーンはセットはされていません。</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これ以上ないくらいにシンプルなデザインだからこそオリジナルデザインの特注プリントがよく映える、ボールチェーン付きダイカットキーホルダーです。物販用などにおすすめです。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786</TotalTime>
  <Words>80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819</cp:revision>
  <cp:lastPrinted>2021-07-20T08:57:41Z</cp:lastPrinted>
  <dcterms:created xsi:type="dcterms:W3CDTF">2021-06-21T09:41:39Z</dcterms:created>
  <dcterms:modified xsi:type="dcterms:W3CDTF">2024-07-25T02:15:16Z</dcterms:modified>
</cp:coreProperties>
</file>