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万年カレンダー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アクリル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(3mm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123×19×58mm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包装袋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曜日表記の枠をスライドさせて使用できる、シンプルなデザインがおしゃれな万年カレンダー＆スマホスタンド。リビングにもオフィスにも幅広いシーンで活用が可能なためおすすめです。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778</cp:revision>
  <cp:lastPrinted>2021-07-20T08:57:41Z</cp:lastPrinted>
  <dcterms:created xsi:type="dcterms:W3CDTF">2021-06-21T09:41:39Z</dcterms:created>
  <dcterms:modified xsi:type="dcterms:W3CDTF">2024-07-25T02:15:16Z</dcterms:modified>
</cp:coreProperties>
</file>