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38" y="2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イージーエコバッグ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/36×1×27mm</a:t>
            </a:r>
            <a:r>
              <a:rPr lang="ja-JP" altLang="en-US" sz="900" dirty="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/36×345mm</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手早く折りたためる上に専用ケース付きで持ち歩きにもとっても便利なエコバッグです。オリジナルデザインによる名入れプリントが可能なアイテムなためノベルティ用にもおすすめ。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F5692EA5-AE48-11C5-02C7-4F6C9C66EFAD}"/>
              </a:ext>
            </a:extLst>
          </p:cNvPr>
          <p:cNvPicPr>
            <a:picLocks noChangeAspect="1"/>
          </p:cNvPicPr>
          <p:nvPr/>
        </p:nvPicPr>
        <p:blipFill>
          <a:blip r:embed="rId5"/>
          <a:stretch>
            <a:fillRect/>
          </a:stretch>
        </p:blipFill>
        <p:spPr>
          <a:xfrm>
            <a:off x="709736" y="1411491"/>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613</TotalTime>
  <Words>67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2024-07-25T02:15:17Z</dcterms:modified>
</cp:coreProperties>
</file>