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パスケース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単色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ABS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・スチール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5×97×62mm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付属品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ワイヤーキーホルダー付 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※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ワイヤーキーホルダーはセットされ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	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ていません。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包装袋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バッグなどに取り付けられるワイヤーキーホルダー付きが便利な、シンプルパスケースです。オリジナルデザインの名入れプリントが可能なため、物販用のライブグッズやノベルティ用におすすめ。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786</TotalTime>
  <Words>84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814</cp:revision>
  <cp:lastPrinted>2021-07-20T08:57:41Z</cp:lastPrinted>
  <dcterms:created xsi:type="dcterms:W3CDTF">2021-06-21T09:41:39Z</dcterms:created>
  <dcterms:modified xsi:type="dcterms:W3CDTF">2024-07-25T02:15:18Z</dcterms:modified>
</cp:coreProperties>
</file>