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438" y="-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セラミックコート真空ステンレスタンブラー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素材：ステンレス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9×117×87mm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32ml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備考：真空構造、内面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セラミックコーティング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洗いやすく汚れにくいセラミックコートと、保冷温効果の高い真空ステンレス素材が特徴の、見た目もおしゃれなマグカップです。オリジナル名入れプリントも格安で承ります。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AB555C9D-FC01-40F1-C922-B5060A1274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120" y="1371901"/>
            <a:ext cx="3630576" cy="363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568</TotalTime>
  <Words>73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2024-07-25T02:15:18Z</dcterms:modified>
</cp:coreProperties>
</file>