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ユニフォームキーホルダー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アクリル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(3mm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・スチール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3×46×5mm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ボールチェーン付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※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ボールチェーンはセットされていません。</a:t>
            </a:r>
            <a:endParaRPr lang="en-US" altLang="ja-JP" sz="900" dirty="0">
              <a:solidFill>
                <a:srgbClr val="333333"/>
              </a:solidFill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包装袋</a:t>
            </a:r>
            <a:endParaRPr lang="en-US" altLang="ja-JP" sz="900" dirty="0">
              <a:solidFill>
                <a:srgbClr val="333333"/>
              </a:solidFill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オリジナルグッズの定番アイテムとも言える、ユニフォーム型のキーホルダーです。オリジナルデザインのプリント名入れはフルカラーで可能なため同人グッズやライブグッズなどにもおすすめです。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801</cp:revision>
  <cp:lastPrinted>2021-07-20T08:57:41Z</cp:lastPrinted>
  <dcterms:created xsi:type="dcterms:W3CDTF">2021-06-21T09:41:39Z</dcterms:created>
  <dcterms:modified xsi:type="dcterms:W3CDTF">2024-07-25T02:15:19Z</dcterms:modified>
</cp:coreProperties>
</file>