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多目的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87×87×35mm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COB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式、単四乾電池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本使用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別途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フックで吊るしたりマグネットで貼ったり、手持ちの懐中電灯としても使える、シンプルデザインの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COB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ライトです。イベントやキャンペーンの特典用、ノベルティ用などにもおすすめ。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787</cp:revision>
  <cp:lastPrinted>2021-07-20T08:57:41Z</cp:lastPrinted>
  <dcterms:created xsi:type="dcterms:W3CDTF">2021-06-21T09:41:39Z</dcterms:created>
  <dcterms:modified xsi:type="dcterms:W3CDTF">2024-07-25T02:15:20Z</dcterms:modified>
</cp:coreProperties>
</file>