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78" d="100"/>
          <a:sy n="78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アクリル卓上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POP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オリジナルのみ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素材：アクリル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(3mm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サイズ：面板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/130×100×3mm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/40mm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包装：包装袋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会社受付のデスク上や、店舗カウンターなどでアピールするのにぴったりな、アクリル卓上</a:t>
            </a:r>
            <a:r>
              <a:rPr lang="en-US" altLang="ja-JP" sz="1600" dirty="0"/>
              <a:t>POP</a:t>
            </a:r>
            <a:r>
              <a:rPr lang="ja-JP" altLang="en-US" sz="1600" dirty="0"/>
              <a:t>です。透明アクリルのシンプルな形状のため、どんなオリジナル名入れデザインにもマッチします。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D569FFE6-00A2-FDEF-C81D-339BA3A7D7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8416" y="1357373"/>
            <a:ext cx="3565433" cy="3565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900</TotalTime>
  <Words>81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257</cp:revision>
  <cp:lastPrinted>2021-07-20T08:57:41Z</cp:lastPrinted>
  <dcterms:created xsi:type="dcterms:W3CDTF">2021-06-21T09:41:39Z</dcterms:created>
  <dcterms:modified xsi:type="dcterms:W3CDTF">2024-12-05T07:47:09Z</dcterms:modified>
</cp:coreProperties>
</file>